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80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649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187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81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113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4232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271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053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928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44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635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240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3F469-C169-4298-B005-BC2A4D25AE1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52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14637" y="5226652"/>
            <a:ext cx="416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13748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2019.11.20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2" t="1" r="8682" b="3943"/>
          <a:stretch/>
        </p:blipFill>
        <p:spPr>
          <a:xfrm>
            <a:off x="6018664" y="578744"/>
            <a:ext cx="6045958" cy="4685502"/>
          </a:xfrm>
          <a:prstGeom prst="rect">
            <a:avLst/>
          </a:prstGeom>
        </p:spPr>
      </p:pic>
      <p:pic>
        <p:nvPicPr>
          <p:cNvPr id="3" name="201911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0948" y="2639452"/>
            <a:ext cx="4675578" cy="233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77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1</cp:revision>
  <dcterms:created xsi:type="dcterms:W3CDTF">2019-11-26T10:27:03Z</dcterms:created>
  <dcterms:modified xsi:type="dcterms:W3CDTF">2019-11-26T10:27:16Z</dcterms:modified>
</cp:coreProperties>
</file>

<file path=docProps/thumbnail.jpeg>
</file>